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6" r:id="rId4"/>
    <p:sldId id="258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E9035-71F2-6567-7B94-1BC4A7B896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013FFAF-CA8D-EC48-C7C1-30E34BAFE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71F4BB-D5F1-880B-4D5D-61CD9CA65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D6158F-326E-F288-9562-F987410B8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34D2AD-50AC-5BF5-C07D-6A64C23D6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897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01698C-1097-B99F-9033-AC8FF1FB6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AD4755C-4B1A-B8E1-66B1-FDC2B75BB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FD9521-8C5A-357C-FA82-9EEE236C6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E19B54-F365-EBC3-9C2E-F6D68B2BB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77F15B-AC1B-3326-1DBD-E7D867605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6328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7A1F201-6F38-AF93-02EA-413EA25F0F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6A2AC49-75A2-E0DA-4BBD-13F442059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897886-59F6-14BE-D32A-77CB339FF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A09A61-E3FB-3FF6-9219-C38A892F9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C7893C-264E-B0C3-57C5-010FE6DD1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91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AA064B-FC3D-E044-0E40-0860113B9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F89572-CF75-97A5-F82E-80BEA60C8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C8C311-A0C3-5EF5-5A80-2F809C1CD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3E134F-C516-35CC-6762-513EC809E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508D20-2076-6080-BE9E-C6C625CE9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713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65B004-4D14-F083-228A-C76A29754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F44B10-72C0-E7CF-1E61-C904258E2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E1390F-B1A3-2BCE-F38D-30536F70C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25CA52-6F12-20E6-7FCA-AEAD0CD2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63A244-50ED-607A-7380-569FDFF83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864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C67B40-9CA2-3607-B12A-3750EDF66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CCDD88-9F49-5AE8-5AF3-0CF499A403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37C1CD-2BCE-A0B6-C9E5-83D16BD157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285523-8DB4-600A-B136-F2CAF7195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C619FB-E1C4-ABDF-C4EE-AB37F9DC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9E6060-BCAF-F6E7-3798-C89F65137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796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51D533-147E-5EC0-E9FD-CA9ABA573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F248B3-542B-CAF0-3E54-A18DE44E2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8CD45F-DF83-3B9F-306B-ED59D48779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BDA83EF-C026-9FB9-689A-B6BBFC6E57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3982568-0E9E-E0E4-EED6-8B216A5B98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6115D07-2EF9-59BD-7557-DF2A28974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0D6E9FD-8825-56C3-EB92-3A533C25E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F16C542-F830-01AF-276C-E38ED5727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657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38DB81-8CCD-BFDE-B794-E28F30BAE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169315B-3D1A-A3B9-E62A-8BF2355E1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C2C40B-2C50-E54A-D57B-CE296B376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B0BD474-402F-8B02-4776-0EA8CBCE1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960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6F25927-559A-B588-4BD5-245DEA995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2DE4EF2-C48D-DFC0-323C-9DBA4519B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A71AAD-A72C-4599-0F95-3DA6E88E4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5817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3F690-D69F-577B-DA73-10E903401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527197-3616-606E-7707-087F516BC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5CD547-1F84-CA4A-F5A4-EF99F2AAD9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9860B0-4480-7011-DECD-951B0C749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2302D04-1ADF-DE7A-83A5-4429BC74B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FF2D4A-F696-6DAF-786D-F2030D814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7057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64744C-0CB7-BD52-885C-30E40B28B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BAA1DBE-16CA-5E66-438A-72F73A7ED0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71E20BF-4C54-7965-952F-7BE5B71A8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5DDABF-E23C-7EDC-38FC-16BD84743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639FB2-7B40-4E7D-F213-0348FC0F2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440969-6D81-362C-BF2C-342C1F9F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989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8C9083-EC83-D8DE-7C2B-582C5B153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F553C1-4297-9A2E-662A-0218A5E36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A6D398-7F78-C5C0-FB98-F1DFA3BF8A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414486-7C3B-40A6-8DDB-8CE7B1E1A6B9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FBF816-190A-41A9-4F84-969A97D88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011A1A-9388-08E8-1F77-50C9DBBC77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268614-33A8-4E12-BBAB-A95AD3EC5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929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4A461CD-FA7F-ED9A-3F69-249B799FBB2D}"/>
              </a:ext>
            </a:extLst>
          </p:cNvPr>
          <p:cNvSpPr txBox="1"/>
          <p:nvPr/>
        </p:nvSpPr>
        <p:spPr>
          <a:xfrm>
            <a:off x="5017002" y="421150"/>
            <a:ext cx="1632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关键车辆计数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38031AC-5E36-4A86-68D6-F41E8AB65C49}"/>
              </a:ext>
            </a:extLst>
          </p:cNvPr>
          <p:cNvSpPr txBox="1"/>
          <p:nvPr/>
        </p:nvSpPr>
        <p:spPr>
          <a:xfrm>
            <a:off x="7026555" y="421150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</a:t>
            </a:r>
            <a:r>
              <a:rPr lang="zh-CN" altLang="en-US" dirty="0"/>
              <a:t>分类性能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70B1F55-79FE-0FC8-84CC-0114F8AB8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071" y="1545264"/>
            <a:ext cx="5254651" cy="401556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6B08E41-3DE5-2183-4924-250333F39F4F}"/>
              </a:ext>
            </a:extLst>
          </p:cNvPr>
          <p:cNvSpPr txBox="1"/>
          <p:nvPr/>
        </p:nvSpPr>
        <p:spPr>
          <a:xfrm>
            <a:off x="7740502" y="15452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平均正确率 0.944395</a:t>
            </a: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C94FA53A-2A0D-439D-72B3-9FC4EA8377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391918"/>
              </p:ext>
            </p:extLst>
          </p:nvPr>
        </p:nvGraphicFramePr>
        <p:xfrm>
          <a:off x="6605379" y="2540000"/>
          <a:ext cx="4686549" cy="28755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4461">
                  <a:extLst>
                    <a:ext uri="{9D8B030D-6E8A-4147-A177-3AD203B41FA5}">
                      <a16:colId xmlns:a16="http://schemas.microsoft.com/office/drawing/2014/main" val="2027371416"/>
                    </a:ext>
                  </a:extLst>
                </a:gridCol>
                <a:gridCol w="1174461">
                  <a:extLst>
                    <a:ext uri="{9D8B030D-6E8A-4147-A177-3AD203B41FA5}">
                      <a16:colId xmlns:a16="http://schemas.microsoft.com/office/drawing/2014/main" val="3591159296"/>
                    </a:ext>
                  </a:extLst>
                </a:gridCol>
                <a:gridCol w="779209">
                  <a:extLst>
                    <a:ext uri="{9D8B030D-6E8A-4147-A177-3AD203B41FA5}">
                      <a16:colId xmlns:a16="http://schemas.microsoft.com/office/drawing/2014/main" val="1661171352"/>
                    </a:ext>
                  </a:extLst>
                </a:gridCol>
                <a:gridCol w="779209">
                  <a:extLst>
                    <a:ext uri="{9D8B030D-6E8A-4147-A177-3AD203B41FA5}">
                      <a16:colId xmlns:a16="http://schemas.microsoft.com/office/drawing/2014/main" val="3193990179"/>
                    </a:ext>
                  </a:extLst>
                </a:gridCol>
                <a:gridCol w="779209">
                  <a:extLst>
                    <a:ext uri="{9D8B030D-6E8A-4147-A177-3AD203B41FA5}">
                      <a16:colId xmlns:a16="http://schemas.microsoft.com/office/drawing/2014/main" val="3143602795"/>
                    </a:ext>
                  </a:extLst>
                </a:gridCol>
              </a:tblGrid>
              <a:tr h="575103">
                <a:tc>
                  <a:txBody>
                    <a:bodyPr/>
                    <a:lstStyle/>
                    <a:p>
                      <a:pPr algn="ctr" fontAlgn="ctr"/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预测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6699354"/>
                  </a:ext>
                </a:extLst>
              </a:tr>
              <a:tr h="575103">
                <a:tc>
                  <a:txBody>
                    <a:bodyPr/>
                    <a:lstStyle/>
                    <a:p>
                      <a:pPr algn="ctr" fontAlgn="ctr"/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救护车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消防车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其他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6890456"/>
                  </a:ext>
                </a:extLst>
              </a:tr>
              <a:tr h="57510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真实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救护车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0.92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0.01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0.05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34782708"/>
                  </a:ext>
                </a:extLst>
              </a:tr>
              <a:tr h="57510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消防车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0.01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0.96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0.03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04364471"/>
                  </a:ext>
                </a:extLst>
              </a:tr>
              <a:tr h="57510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</a:rPr>
                        <a:t>其他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0.04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0.01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0.95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149293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0074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931A787-745D-51D1-B13A-A6FE2C29D715}"/>
              </a:ext>
            </a:extLst>
          </p:cNvPr>
          <p:cNvSpPr txBox="1"/>
          <p:nvPr/>
        </p:nvSpPr>
        <p:spPr>
          <a:xfrm>
            <a:off x="4527904" y="371531"/>
            <a:ext cx="4027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关键车辆计数 </a:t>
            </a:r>
            <a:r>
              <a:rPr lang="en-US" altLang="zh-CN" dirty="0"/>
              <a:t>demo </a:t>
            </a:r>
            <a:r>
              <a:rPr lang="zh-CN" altLang="en-US" dirty="0"/>
              <a:t>已打包发给园华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37434B8-69E2-4895-24EC-0447B6754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237" y="1413294"/>
            <a:ext cx="2538275" cy="143298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91616C2-D547-7849-B800-E1C318698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865" y="1403704"/>
            <a:ext cx="2538275" cy="144257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A503701-F288-3295-6B7E-912A708F8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3278" y="1413294"/>
            <a:ext cx="2952060" cy="144553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03BCB0E-CFA1-97EB-B96B-E7040F96B1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991" y="4225381"/>
            <a:ext cx="2538275" cy="143817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783FDC1E-3BBD-21FF-9EF6-EB4698E130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2175" y="4225381"/>
            <a:ext cx="2581965" cy="147095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FDB776C4-2194-A5EC-D532-224F10E5A8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1852" y="4205242"/>
            <a:ext cx="2538275" cy="1491094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BA8DE8E5-71A8-8396-01A1-A3F2DD92815E}"/>
              </a:ext>
            </a:extLst>
          </p:cNvPr>
          <p:cNvSpPr/>
          <p:nvPr/>
        </p:nvSpPr>
        <p:spPr>
          <a:xfrm>
            <a:off x="4699591" y="1637414"/>
            <a:ext cx="1056167" cy="1027814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400CD9E-6700-E168-1EAC-9E11ABE89350}"/>
              </a:ext>
            </a:extLst>
          </p:cNvPr>
          <p:cNvSpPr/>
          <p:nvPr/>
        </p:nvSpPr>
        <p:spPr>
          <a:xfrm>
            <a:off x="2466753" y="1637414"/>
            <a:ext cx="694661" cy="517451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67CD56D-4FAA-9C5E-7182-6562D7E7AB5E}"/>
              </a:ext>
            </a:extLst>
          </p:cNvPr>
          <p:cNvSpPr/>
          <p:nvPr/>
        </p:nvSpPr>
        <p:spPr>
          <a:xfrm>
            <a:off x="1772093" y="4657060"/>
            <a:ext cx="233916" cy="24100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C155D10-B988-B6CD-0A82-DC5E5298FB49}"/>
              </a:ext>
            </a:extLst>
          </p:cNvPr>
          <p:cNvSpPr/>
          <p:nvPr/>
        </p:nvSpPr>
        <p:spPr>
          <a:xfrm>
            <a:off x="2466753" y="5103628"/>
            <a:ext cx="460745" cy="418214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933159C-6B13-41FD-FC90-6BB1A7878305}"/>
              </a:ext>
            </a:extLst>
          </p:cNvPr>
          <p:cNvSpPr/>
          <p:nvPr/>
        </p:nvSpPr>
        <p:spPr>
          <a:xfrm>
            <a:off x="4437321" y="5054009"/>
            <a:ext cx="673395" cy="32606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1692E30-143E-2973-BD08-199E37142437}"/>
              </a:ext>
            </a:extLst>
          </p:cNvPr>
          <p:cNvSpPr/>
          <p:nvPr/>
        </p:nvSpPr>
        <p:spPr>
          <a:xfrm>
            <a:off x="5833730" y="4898065"/>
            <a:ext cx="474698" cy="20556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73D5E0D-D746-389C-D3FF-0E8A5EFE134D}"/>
              </a:ext>
            </a:extLst>
          </p:cNvPr>
          <p:cNvSpPr txBox="1"/>
          <p:nvPr/>
        </p:nvSpPr>
        <p:spPr>
          <a:xfrm>
            <a:off x="1566734" y="3232260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辆救护车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BFDDB01-40AC-3ADC-1DE3-4A1985E882C3}"/>
              </a:ext>
            </a:extLst>
          </p:cNvPr>
          <p:cNvSpPr txBox="1"/>
          <p:nvPr/>
        </p:nvSpPr>
        <p:spPr>
          <a:xfrm>
            <a:off x="4784650" y="3221216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辆救护车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0C8C320-9FBD-2DE1-5B88-B7504B6CA5E1}"/>
              </a:ext>
            </a:extLst>
          </p:cNvPr>
          <p:cNvSpPr txBox="1"/>
          <p:nvPr/>
        </p:nvSpPr>
        <p:spPr>
          <a:xfrm>
            <a:off x="1566734" y="5910565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r>
              <a:rPr lang="zh-CN" altLang="en-US" dirty="0"/>
              <a:t>辆消防车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3BBD266-16C4-7804-4315-CF8D8C841E67}"/>
              </a:ext>
            </a:extLst>
          </p:cNvPr>
          <p:cNvSpPr txBox="1"/>
          <p:nvPr/>
        </p:nvSpPr>
        <p:spPr>
          <a:xfrm>
            <a:off x="4841255" y="592174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r>
              <a:rPr lang="zh-CN" altLang="en-US" dirty="0"/>
              <a:t>辆消防车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C9FAF21-4BDD-2420-148F-36722FD1C897}"/>
              </a:ext>
            </a:extLst>
          </p:cNvPr>
          <p:cNvSpPr txBox="1"/>
          <p:nvPr/>
        </p:nvSpPr>
        <p:spPr>
          <a:xfrm>
            <a:off x="8666077" y="5874412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</a:t>
            </a:r>
            <a:r>
              <a:rPr lang="zh-CN" altLang="en-US" dirty="0"/>
              <a:t>辆关键车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72E4F601-1657-D25B-2B4F-0580AE02BFF8}"/>
              </a:ext>
            </a:extLst>
          </p:cNvPr>
          <p:cNvSpPr txBox="1"/>
          <p:nvPr/>
        </p:nvSpPr>
        <p:spPr>
          <a:xfrm>
            <a:off x="8666077" y="3221216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</a:t>
            </a:r>
            <a:r>
              <a:rPr lang="zh-CN" altLang="en-US" dirty="0"/>
              <a:t>辆关键车</a:t>
            </a:r>
          </a:p>
        </p:txBody>
      </p:sp>
    </p:spTree>
    <p:extLst>
      <p:ext uri="{BB962C8B-B14F-4D97-AF65-F5344CB8AC3E}">
        <p14:creationId xmlns:p14="http://schemas.microsoft.com/office/powerpoint/2010/main" val="4280212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5AB8CE0-379F-6F43-BCC7-9628853862AA}"/>
              </a:ext>
            </a:extLst>
          </p:cNvPr>
          <p:cNvSpPr txBox="1"/>
          <p:nvPr/>
        </p:nvSpPr>
        <p:spPr>
          <a:xfrm>
            <a:off x="1986723" y="4167962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摄像头</a:t>
            </a:r>
            <a:r>
              <a:rPr lang="en-US" altLang="zh-CN" dirty="0"/>
              <a:t>1</a:t>
            </a:r>
            <a:r>
              <a:rPr lang="zh-CN" altLang="en-US" dirty="0"/>
              <a:t>内有</a:t>
            </a:r>
            <a:r>
              <a:rPr lang="en-US" altLang="zh-CN" dirty="0"/>
              <a:t>9</a:t>
            </a:r>
            <a:r>
              <a:rPr lang="zh-CN" altLang="en-US" dirty="0"/>
              <a:t>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E6B41A7-3DAC-6891-5E3E-EB71B22B1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90" y="896071"/>
            <a:ext cx="5524342" cy="314112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54D41FF-5C2D-2809-5B5B-5E4028D71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732" y="896071"/>
            <a:ext cx="5573386" cy="314112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92314A6-DD7B-A472-E649-291206B45D46}"/>
              </a:ext>
            </a:extLst>
          </p:cNvPr>
          <p:cNvSpPr txBox="1"/>
          <p:nvPr/>
        </p:nvSpPr>
        <p:spPr>
          <a:xfrm>
            <a:off x="4527904" y="371531"/>
            <a:ext cx="2210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关键人员计数 </a:t>
            </a:r>
            <a:r>
              <a:rPr lang="en-US" altLang="zh-CN" dirty="0"/>
              <a:t>demo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FD2D0FF-CDE2-070C-30DE-86CE0E569DA6}"/>
              </a:ext>
            </a:extLst>
          </p:cNvPr>
          <p:cNvSpPr txBox="1"/>
          <p:nvPr/>
        </p:nvSpPr>
        <p:spPr>
          <a:xfrm>
            <a:off x="7951589" y="4192400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摄像头</a:t>
            </a:r>
            <a:r>
              <a:rPr lang="en-US" altLang="zh-CN" dirty="0"/>
              <a:t>2</a:t>
            </a:r>
            <a:r>
              <a:rPr lang="zh-CN" altLang="en-US" dirty="0"/>
              <a:t>内有</a:t>
            </a:r>
            <a:r>
              <a:rPr lang="en-US" altLang="zh-CN" dirty="0"/>
              <a:t>8</a:t>
            </a:r>
            <a:r>
              <a:rPr lang="zh-CN" altLang="en-US" dirty="0"/>
              <a:t>人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344FE35-6598-C599-9EDD-15DB09757449}"/>
              </a:ext>
            </a:extLst>
          </p:cNvPr>
          <p:cNvCxnSpPr/>
          <p:nvPr/>
        </p:nvCxnSpPr>
        <p:spPr>
          <a:xfrm flipV="1">
            <a:off x="5302102" y="2303721"/>
            <a:ext cx="5167424" cy="531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EF2FC03-1DBC-8498-9965-3DB57808C45B}"/>
              </a:ext>
            </a:extLst>
          </p:cNvPr>
          <p:cNvCxnSpPr/>
          <p:nvPr/>
        </p:nvCxnSpPr>
        <p:spPr>
          <a:xfrm flipV="1">
            <a:off x="4841358" y="2934586"/>
            <a:ext cx="4976037" cy="404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786DAB14-A102-DE10-A33B-DA140BA0D4F3}"/>
              </a:ext>
            </a:extLst>
          </p:cNvPr>
          <p:cNvCxnSpPr/>
          <p:nvPr/>
        </p:nvCxnSpPr>
        <p:spPr>
          <a:xfrm flipV="1">
            <a:off x="4380614" y="2698716"/>
            <a:ext cx="6216502" cy="7302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633C34FD-F587-6590-3659-5BDAB4A93355}"/>
              </a:ext>
            </a:extLst>
          </p:cNvPr>
          <p:cNvCxnSpPr/>
          <p:nvPr/>
        </p:nvCxnSpPr>
        <p:spPr>
          <a:xfrm>
            <a:off x="3877340" y="3136604"/>
            <a:ext cx="5734493" cy="1453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69D56E68-F651-F344-B274-A132A751D7CE}"/>
              </a:ext>
            </a:extLst>
          </p:cNvPr>
          <p:cNvCxnSpPr/>
          <p:nvPr/>
        </p:nvCxnSpPr>
        <p:spPr>
          <a:xfrm flipV="1">
            <a:off x="4132521" y="3066789"/>
            <a:ext cx="6904074" cy="1635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F04C9D52-6D0D-1B74-4E89-1C18D7883553}"/>
              </a:ext>
            </a:extLst>
          </p:cNvPr>
          <p:cNvSpPr txBox="1"/>
          <p:nvPr/>
        </p:nvSpPr>
        <p:spPr>
          <a:xfrm>
            <a:off x="4841358" y="4862313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r>
              <a:rPr lang="zh-CN" altLang="en-US" dirty="0"/>
              <a:t>摄像头内有</a:t>
            </a:r>
            <a:r>
              <a:rPr lang="en-US" altLang="zh-CN" dirty="0"/>
              <a:t>5</a:t>
            </a:r>
            <a:r>
              <a:rPr lang="zh-CN" altLang="en-US" dirty="0"/>
              <a:t>人重复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EB72E42E-75E1-186F-4343-E23574E8DCAB}"/>
              </a:ext>
            </a:extLst>
          </p:cNvPr>
          <p:cNvSpPr txBox="1"/>
          <p:nvPr/>
        </p:nvSpPr>
        <p:spPr>
          <a:xfrm>
            <a:off x="4908684" y="5777263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总人数：</a:t>
            </a:r>
            <a:r>
              <a:rPr lang="en-US" altLang="zh-CN" dirty="0"/>
              <a:t>8+9-5=12</a:t>
            </a:r>
            <a:endParaRPr lang="zh-CN" altLang="en-US" dirty="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CF54D01C-3E75-0DAF-5211-76FC98D5CCE5}"/>
              </a:ext>
            </a:extLst>
          </p:cNvPr>
          <p:cNvCxnSpPr/>
          <p:nvPr/>
        </p:nvCxnSpPr>
        <p:spPr>
          <a:xfrm>
            <a:off x="3267740" y="4561732"/>
            <a:ext cx="1474381" cy="4852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75693F66-EE08-07AC-5B31-D6E3A78FA8E9}"/>
              </a:ext>
            </a:extLst>
          </p:cNvPr>
          <p:cNvCxnSpPr>
            <a:endCxn id="27" idx="3"/>
          </p:cNvCxnSpPr>
          <p:nvPr/>
        </p:nvCxnSpPr>
        <p:spPr>
          <a:xfrm flipH="1">
            <a:off x="7201786" y="4668064"/>
            <a:ext cx="1580707" cy="3789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AD93C0A6-BE12-189A-7232-6F88E575B69E}"/>
              </a:ext>
            </a:extLst>
          </p:cNvPr>
          <p:cNvCxnSpPr>
            <a:stCxn id="27" idx="2"/>
            <a:endCxn id="28" idx="0"/>
          </p:cNvCxnSpPr>
          <p:nvPr/>
        </p:nvCxnSpPr>
        <p:spPr>
          <a:xfrm>
            <a:off x="5978849" y="5231645"/>
            <a:ext cx="0" cy="5456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9339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0C6233E-029E-3A52-C5AE-7990F1161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689" y="1197934"/>
            <a:ext cx="10040982" cy="90273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86610CC-EC09-A420-5B52-F0D8C47903A7}"/>
              </a:ext>
            </a:extLst>
          </p:cNvPr>
          <p:cNvSpPr txBox="1"/>
          <p:nvPr/>
        </p:nvSpPr>
        <p:spPr>
          <a:xfrm>
            <a:off x="5017002" y="421150"/>
            <a:ext cx="1632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关键人员计数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D2F3195-9924-1AC6-C131-CBDE5313347A}"/>
              </a:ext>
            </a:extLst>
          </p:cNvPr>
          <p:cNvSpPr txBox="1"/>
          <p:nvPr/>
        </p:nvSpPr>
        <p:spPr>
          <a:xfrm>
            <a:off x="7026555" y="421150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性能对比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F1A4C32-B4DD-FF73-B0A3-19CCD903C9BE}"/>
              </a:ext>
            </a:extLst>
          </p:cNvPr>
          <p:cNvSpPr txBox="1"/>
          <p:nvPr/>
        </p:nvSpPr>
        <p:spPr>
          <a:xfrm>
            <a:off x="1628689" y="2323454"/>
            <a:ext cx="851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绿色是官方论文结果；蓝色是实际代码结果。</a:t>
            </a:r>
            <a:r>
              <a:rPr lang="en-US" altLang="zh-CN" dirty="0"/>
              <a:t>NPSS</a:t>
            </a:r>
            <a:r>
              <a:rPr lang="zh-CN" altLang="en-US" dirty="0"/>
              <a:t>没有预训练模型；</a:t>
            </a:r>
            <a:r>
              <a:rPr lang="en-US" altLang="zh-CN" dirty="0"/>
              <a:t>Clip-</a:t>
            </a:r>
            <a:r>
              <a:rPr lang="en-US" altLang="zh-CN" dirty="0" err="1"/>
              <a:t>reid</a:t>
            </a:r>
            <a:r>
              <a:rPr lang="zh-CN" altLang="en-US" dirty="0"/>
              <a:t>有。</a:t>
            </a:r>
          </a:p>
        </p:txBody>
      </p:sp>
    </p:spTree>
    <p:extLst>
      <p:ext uri="{BB962C8B-B14F-4D97-AF65-F5344CB8AC3E}">
        <p14:creationId xmlns:p14="http://schemas.microsoft.com/office/powerpoint/2010/main" val="1790439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3F24509-E039-BA13-7B30-C5010F6F2F7B}"/>
              </a:ext>
            </a:extLst>
          </p:cNvPr>
          <p:cNvSpPr txBox="1"/>
          <p:nvPr/>
        </p:nvSpPr>
        <p:spPr>
          <a:xfrm>
            <a:off x="5165446" y="42115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异物检测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6025BF-4E4A-BC4A-BCC0-94A0AB5B3091}"/>
              </a:ext>
            </a:extLst>
          </p:cNvPr>
          <p:cNvSpPr txBox="1"/>
          <p:nvPr/>
        </p:nvSpPr>
        <p:spPr>
          <a:xfrm>
            <a:off x="7026555" y="421150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性能对比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211CFDB-631D-1662-D25E-23A0C5769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1322720"/>
            <a:ext cx="11925300" cy="10795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AAFA7BC-BB89-B197-2FA5-E2380D438A7D}"/>
              </a:ext>
            </a:extLst>
          </p:cNvPr>
          <p:cNvSpPr txBox="1"/>
          <p:nvPr/>
        </p:nvSpPr>
        <p:spPr>
          <a:xfrm>
            <a:off x="2824094" y="2677872"/>
            <a:ext cx="5493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所有均是官方论文结果；绿色是认为性能比较好的。</a:t>
            </a:r>
          </a:p>
        </p:txBody>
      </p:sp>
    </p:spTree>
    <p:extLst>
      <p:ext uri="{BB962C8B-B14F-4D97-AF65-F5344CB8AC3E}">
        <p14:creationId xmlns:p14="http://schemas.microsoft.com/office/powerpoint/2010/main" val="4275994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128</Words>
  <Application>Microsoft Office PowerPoint</Application>
  <PresentationFormat>宽屏</PresentationFormat>
  <Paragraphs>38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远卓 牛</dc:creator>
  <cp:lastModifiedBy>远卓 牛</cp:lastModifiedBy>
  <cp:revision>38</cp:revision>
  <dcterms:created xsi:type="dcterms:W3CDTF">2024-05-22T13:57:10Z</dcterms:created>
  <dcterms:modified xsi:type="dcterms:W3CDTF">2024-05-23T14:59:00Z</dcterms:modified>
</cp:coreProperties>
</file>

<file path=docProps/thumbnail.jpeg>
</file>